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4"/>
  </p:notesMasterIdLst>
  <p:sldIdLst>
    <p:sldId id="256" r:id="rId5"/>
    <p:sldId id="269" r:id="rId6"/>
    <p:sldId id="268" r:id="rId7"/>
    <p:sldId id="267" r:id="rId8"/>
    <p:sldId id="261" r:id="rId9"/>
    <p:sldId id="274" r:id="rId10"/>
    <p:sldId id="275" r:id="rId11"/>
    <p:sldId id="272" r:id="rId12"/>
    <p:sldId id="278" r:id="rId13"/>
    <p:sldId id="277" r:id="rId14"/>
    <p:sldId id="271" r:id="rId15"/>
    <p:sldId id="276" r:id="rId16"/>
    <p:sldId id="270" r:id="rId17"/>
    <p:sldId id="262" r:id="rId18"/>
    <p:sldId id="263" r:id="rId19"/>
    <p:sldId id="279" r:id="rId20"/>
    <p:sldId id="280" r:id="rId21"/>
    <p:sldId id="264" r:id="rId22"/>
    <p:sldId id="266" r:id="rId23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03" autoAdjust="0"/>
  </p:normalViewPr>
  <p:slideViewPr>
    <p:cSldViewPr snapToGrid="0" snapToObjects="1">
      <p:cViewPr varScale="1">
        <p:scale>
          <a:sx n="91" d="100"/>
          <a:sy n="91" d="100"/>
        </p:scale>
        <p:origin x="1308" y="78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2018 Global Games market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2018 Global Games Market</c:v>
                </c:pt>
              </c:strCache>
            </c:strRef>
          </c:tx>
          <c:spPr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203-4B2B-AB35-4BB27D42A459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203-4B2B-AB35-4BB27D42A459}"/>
              </c:ext>
            </c:extLst>
          </c:dPt>
          <c:dPt>
            <c:idx val="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203-4B2B-AB35-4BB27D42A4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Computer</c:v>
                </c:pt>
                <c:pt idx="1">
                  <c:v>Console</c:v>
                </c:pt>
                <c:pt idx="2">
                  <c:v>Mobile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32.9</c:v>
                </c:pt>
                <c:pt idx="1">
                  <c:v>34.6</c:v>
                </c:pt>
                <c:pt idx="2">
                  <c:v>70.3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03-4B2B-AB35-4BB27D42A45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accent1"/>
      </a:solidFill>
      <a:round/>
    </a:ln>
    <a:effectLst>
      <a:softEdge rad="31750"/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12.06.2019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Welcome</a:t>
            </a:r>
            <a:r>
              <a:rPr lang="fr-CH" dirty="0"/>
              <a:t> to </a:t>
            </a:r>
            <a:r>
              <a:rPr lang="fr-CH" dirty="0" err="1"/>
              <a:t>presentation</a:t>
            </a:r>
            <a:r>
              <a:rPr lang="fr-CH" dirty="0"/>
              <a:t> of </a:t>
            </a:r>
            <a:r>
              <a:rPr lang="fr-CH" dirty="0" err="1"/>
              <a:t>bachelor</a:t>
            </a:r>
            <a:r>
              <a:rPr lang="fr-CH" dirty="0"/>
              <a:t> </a:t>
            </a:r>
            <a:r>
              <a:rPr lang="fr-CH" dirty="0" err="1"/>
              <a:t>thesis</a:t>
            </a:r>
            <a:r>
              <a:rPr lang="fr-CH" dirty="0"/>
              <a:t>.</a:t>
            </a:r>
          </a:p>
          <a:p>
            <a:r>
              <a:rPr lang="fr-CH" dirty="0"/>
              <a:t>The topic I chose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Generic</a:t>
            </a:r>
            <a:r>
              <a:rPr lang="fr-CH" dirty="0"/>
              <a:t> …. </a:t>
            </a:r>
          </a:p>
          <a:p>
            <a:r>
              <a:rPr lang="fr-CH" dirty="0"/>
              <a:t>And I </a:t>
            </a:r>
            <a:r>
              <a:rPr lang="fr-CH" dirty="0" err="1"/>
              <a:t>will</a:t>
            </a:r>
            <a:r>
              <a:rPr lang="fr-CH" dirty="0"/>
              <a:t> start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presentation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a </a:t>
            </a:r>
            <a:r>
              <a:rPr lang="fr-CH" dirty="0" err="1"/>
              <a:t>little</a:t>
            </a:r>
            <a:r>
              <a:rPr lang="fr-CH" dirty="0"/>
              <a:t> story.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7480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Here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can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7361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0512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possibilities using a smartphone as a controller are huge, a game using the motion sensor of the phone could be developed, or the camera, speakers.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0767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Or conceptual, benefit of having it’s own hidden information. Team game, where information are shared between team members, hide strategy….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7964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noProof="0" dirty="0" err="1"/>
              <a:t>Generic</a:t>
            </a:r>
            <a:r>
              <a:rPr lang="fr-CH" noProof="0" dirty="0"/>
              <a:t> part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6123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Thank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for </a:t>
            </a:r>
            <a:r>
              <a:rPr lang="fr-CH" dirty="0" err="1"/>
              <a:t>your</a:t>
            </a:r>
            <a:r>
              <a:rPr lang="fr-CH" dirty="0"/>
              <a:t> time and attention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3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I </a:t>
            </a:r>
            <a:r>
              <a:rPr lang="fr-CH" dirty="0" err="1"/>
              <a:t>think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numbers</a:t>
            </a:r>
            <a:r>
              <a:rPr lang="fr-CH" dirty="0"/>
              <a:t> </a:t>
            </a:r>
            <a:r>
              <a:rPr lang="fr-CH" dirty="0" err="1"/>
              <a:t>don’t</a:t>
            </a:r>
            <a:r>
              <a:rPr lang="fr-CH" dirty="0"/>
              <a:t> surprise </a:t>
            </a:r>
            <a:r>
              <a:rPr lang="fr-CH" dirty="0" err="1"/>
              <a:t>anyone</a:t>
            </a:r>
            <a:r>
              <a:rPr lang="fr-CH" dirty="0"/>
              <a:t> as </a:t>
            </a:r>
            <a:r>
              <a:rPr lang="fr-CH" dirty="0" err="1"/>
              <a:t>very</a:t>
            </a:r>
            <a:r>
              <a:rPr lang="fr-CH" dirty="0"/>
              <a:t> </a:t>
            </a:r>
            <a:r>
              <a:rPr lang="fr-CH" dirty="0" err="1"/>
              <a:t>often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see</a:t>
            </a:r>
            <a:r>
              <a:rPr lang="fr-CH" dirty="0"/>
              <a:t> on the </a:t>
            </a:r>
            <a:r>
              <a:rPr lang="fr-CH" dirty="0" err="1"/>
              <a:t>streets</a:t>
            </a:r>
            <a:r>
              <a:rPr lang="fr-CH" dirty="0"/>
              <a:t>, in buses, trains, </a:t>
            </a:r>
            <a:r>
              <a:rPr lang="fr-CH" dirty="0" err="1"/>
              <a:t>pretty</a:t>
            </a:r>
            <a:r>
              <a:rPr lang="fr-CH" dirty="0"/>
              <a:t> </a:t>
            </a:r>
            <a:r>
              <a:rPr lang="fr-CH" dirty="0" err="1"/>
              <a:t>much</a:t>
            </a:r>
            <a:r>
              <a:rPr lang="fr-CH" dirty="0"/>
              <a:t> </a:t>
            </a:r>
            <a:r>
              <a:rPr lang="fr-CH" dirty="0" err="1"/>
              <a:t>everywhere</a:t>
            </a:r>
            <a:r>
              <a:rPr lang="fr-CH" dirty="0"/>
              <a:t>, people </a:t>
            </a:r>
            <a:r>
              <a:rPr lang="fr-CH" dirty="0" err="1"/>
              <a:t>playing</a:t>
            </a:r>
            <a:r>
              <a:rPr lang="fr-CH" dirty="0"/>
              <a:t> on </a:t>
            </a:r>
            <a:r>
              <a:rPr lang="fr-CH" dirty="0" err="1"/>
              <a:t>their</a:t>
            </a:r>
            <a:r>
              <a:rPr lang="fr-CH" dirty="0"/>
              <a:t> smartphone.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Even </a:t>
            </a:r>
            <a:r>
              <a:rPr lang="fr-CH" dirty="0" err="1"/>
              <a:t>though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</a:t>
            </a:r>
            <a:r>
              <a:rPr lang="fr-CH" dirty="0" err="1"/>
              <a:t>might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good, </a:t>
            </a:r>
            <a:r>
              <a:rPr lang="fr-CH" dirty="0" err="1"/>
              <a:t>they</a:t>
            </a:r>
            <a:r>
              <a:rPr lang="fr-CH" dirty="0"/>
              <a:t> tend to </a:t>
            </a:r>
            <a:r>
              <a:rPr lang="fr-CH" dirty="0" err="1"/>
              <a:t>isolate</a:t>
            </a:r>
            <a:r>
              <a:rPr lang="fr-CH" dirty="0"/>
              <a:t> people and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in </a:t>
            </a:r>
            <a:r>
              <a:rPr lang="fr-CH" dirty="0" err="1"/>
              <a:t>their</a:t>
            </a:r>
            <a:r>
              <a:rPr lang="fr-CH" dirty="0"/>
              <a:t> corner. But </a:t>
            </a:r>
            <a:r>
              <a:rPr lang="fr-CH" dirty="0" err="1"/>
              <a:t>what</a:t>
            </a:r>
            <a:r>
              <a:rPr lang="fr-CH" dirty="0"/>
              <a:t> if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</a:t>
            </a:r>
            <a:r>
              <a:rPr lang="fr-CH" dirty="0" err="1"/>
              <a:t>together</a:t>
            </a:r>
            <a:r>
              <a:rPr lang="fr-CH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Talk about the POINT of </a:t>
            </a:r>
            <a:r>
              <a:rPr lang="fr-CH" dirty="0" err="1"/>
              <a:t>together</a:t>
            </a:r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Is </a:t>
            </a:r>
            <a:r>
              <a:rPr lang="fr-CH" dirty="0" err="1"/>
              <a:t>there</a:t>
            </a:r>
            <a:r>
              <a:rPr lang="fr-CH" dirty="0"/>
              <a:t> a </a:t>
            </a:r>
            <a:r>
              <a:rPr lang="fr-CH" dirty="0" err="1"/>
              <a:t>market</a:t>
            </a:r>
            <a:r>
              <a:rPr lang="fr-CH" dirty="0"/>
              <a:t> for </a:t>
            </a:r>
            <a:r>
              <a:rPr lang="fr-CH" dirty="0" err="1"/>
              <a:t>it</a:t>
            </a:r>
            <a:r>
              <a:rPr lang="fr-CH" dirty="0"/>
              <a:t> ?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dramatic</a:t>
            </a:r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62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If </a:t>
            </a:r>
            <a:r>
              <a:rPr lang="fr-CH" dirty="0" err="1"/>
              <a:t>we</a:t>
            </a:r>
            <a:r>
              <a:rPr lang="fr-CH" dirty="0"/>
              <a:t> look in </a:t>
            </a:r>
            <a:r>
              <a:rPr lang="fr-CH" dirty="0" err="1"/>
              <a:t>detail</a:t>
            </a:r>
            <a:r>
              <a:rPr lang="fr-CH" dirty="0"/>
              <a:t> at the </a:t>
            </a:r>
            <a:r>
              <a:rPr lang="fr-CH" dirty="0" err="1"/>
              <a:t>video</a:t>
            </a:r>
            <a:r>
              <a:rPr lang="fr-CH" dirty="0"/>
              <a:t>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market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the </a:t>
            </a:r>
            <a:r>
              <a:rPr lang="fr-CH" dirty="0" err="1"/>
              <a:t>incomes</a:t>
            </a:r>
            <a:r>
              <a:rPr lang="fr-CH" dirty="0"/>
              <a:t> </a:t>
            </a:r>
            <a:r>
              <a:rPr lang="fr-CH" dirty="0" err="1"/>
              <a:t>generated</a:t>
            </a:r>
            <a:r>
              <a:rPr lang="fr-CH" dirty="0"/>
              <a:t> by mobile </a:t>
            </a:r>
            <a:r>
              <a:rPr lang="fr-CH" dirty="0" err="1"/>
              <a:t>games</a:t>
            </a:r>
            <a:r>
              <a:rPr lang="fr-CH" dirty="0"/>
              <a:t> are </a:t>
            </a:r>
            <a:r>
              <a:rPr lang="fr-CH" dirty="0" err="1"/>
              <a:t>around</a:t>
            </a:r>
            <a:r>
              <a:rPr lang="fr-CH" dirty="0"/>
              <a:t> 50% of the globale </a:t>
            </a:r>
            <a:r>
              <a:rPr lang="fr-CH" dirty="0" err="1"/>
              <a:t>amount</a:t>
            </a:r>
            <a:r>
              <a:rPr lang="fr-CH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777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As </a:t>
            </a:r>
            <a:r>
              <a:rPr lang="fr-CH" dirty="0" err="1"/>
              <a:t>you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on </a:t>
            </a:r>
            <a:r>
              <a:rPr lang="fr-CH" dirty="0" err="1"/>
              <a:t>this</a:t>
            </a:r>
            <a:r>
              <a:rPr lang="fr-CH" dirty="0"/>
              <a:t> chart </a:t>
            </a:r>
            <a:r>
              <a:rPr lang="fr-CH" dirty="0" err="1"/>
              <a:t>comparing</a:t>
            </a:r>
            <a:r>
              <a:rPr lang="fr-CH" dirty="0"/>
              <a:t> Music, </a:t>
            </a:r>
            <a:r>
              <a:rPr lang="fr-CH" dirty="0" err="1"/>
              <a:t>Movies</a:t>
            </a:r>
            <a:r>
              <a:rPr lang="fr-CH" dirty="0"/>
              <a:t> (TV-Show not </a:t>
            </a:r>
            <a:r>
              <a:rPr lang="fr-CH" dirty="0" err="1"/>
              <a:t>included</a:t>
            </a:r>
            <a:r>
              <a:rPr lang="fr-CH" dirty="0"/>
              <a:t>) and </a:t>
            </a:r>
            <a:r>
              <a:rPr lang="fr-CH" dirty="0" err="1"/>
              <a:t>videogames</a:t>
            </a:r>
            <a:r>
              <a:rPr lang="fr-CH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And if </a:t>
            </a:r>
            <a:r>
              <a:rPr lang="fr-CH" dirty="0" err="1"/>
              <a:t>we</a:t>
            </a:r>
            <a:r>
              <a:rPr lang="fr-CH" dirty="0"/>
              <a:t> look at the revenue of the digital </a:t>
            </a:r>
            <a:r>
              <a:rPr lang="fr-CH" dirty="0" err="1"/>
              <a:t>entertainement</a:t>
            </a:r>
            <a:r>
              <a:rPr lang="fr-CH" dirty="0"/>
              <a:t> </a:t>
            </a:r>
            <a:r>
              <a:rPr lang="fr-CH" dirty="0" err="1"/>
              <a:t>industry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video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are far </a:t>
            </a:r>
            <a:r>
              <a:rPr lang="fr-CH" dirty="0" err="1"/>
              <a:t>above</a:t>
            </a:r>
            <a:r>
              <a:rPr lang="fr-CH" dirty="0"/>
              <a:t> the </a:t>
            </a: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dirty="0" err="1"/>
              <a:t>category</a:t>
            </a:r>
            <a:r>
              <a:rPr lang="fr-CH" dirty="0"/>
              <a:t> and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indeed</a:t>
            </a:r>
            <a:r>
              <a:rPr lang="fr-CH" dirty="0"/>
              <a:t> lucrative.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07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</a:t>
            </a:r>
            <a:r>
              <a:rPr lang="fr-CH" dirty="0" err="1"/>
              <a:t>palce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00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</a:t>
            </a:r>
            <a:r>
              <a:rPr lang="fr-CH" dirty="0" err="1"/>
              <a:t>palce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362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</a:t>
            </a:r>
            <a:r>
              <a:rPr lang="fr-CH" dirty="0" err="1"/>
              <a:t>palce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673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</a:t>
            </a:r>
            <a:r>
              <a:rPr lang="fr-CH" dirty="0" err="1"/>
              <a:t>game</a:t>
            </a:r>
            <a:r>
              <a:rPr lang="fr-CH" dirty="0"/>
              <a:t>: You </a:t>
            </a:r>
            <a:r>
              <a:rPr lang="fr-CH" dirty="0" err="1"/>
              <a:t>play</a:t>
            </a:r>
            <a:r>
              <a:rPr lang="fr-CH" dirty="0"/>
              <a:t> as a </a:t>
            </a:r>
            <a:r>
              <a:rPr lang="fr-CH" dirty="0" err="1"/>
              <a:t>little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whose</a:t>
            </a:r>
            <a:r>
              <a:rPr lang="fr-CH" dirty="0"/>
              <a:t> goal </a:t>
            </a:r>
            <a:r>
              <a:rPr lang="fr-CH" dirty="0" err="1"/>
              <a:t>is</a:t>
            </a:r>
            <a:r>
              <a:rPr lang="fr-CH" dirty="0"/>
              <a:t> to </a:t>
            </a:r>
            <a:r>
              <a:rPr lang="fr-CH" dirty="0" err="1"/>
              <a:t>eat</a:t>
            </a:r>
            <a:r>
              <a:rPr lang="fr-CH" dirty="0"/>
              <a:t> </a:t>
            </a:r>
            <a:r>
              <a:rPr lang="fr-CH" dirty="0" err="1"/>
              <a:t>apple</a:t>
            </a:r>
            <a:r>
              <a:rPr lang="fr-CH" dirty="0"/>
              <a:t> to </a:t>
            </a:r>
            <a:r>
              <a:rPr lang="fr-CH" dirty="0" err="1"/>
              <a:t>grow</a:t>
            </a:r>
            <a:r>
              <a:rPr lang="fr-CH" dirty="0"/>
              <a:t> </a:t>
            </a:r>
            <a:r>
              <a:rPr lang="fr-CH" dirty="0" err="1"/>
              <a:t>bigger</a:t>
            </a:r>
            <a:r>
              <a:rPr lang="fr-CH" dirty="0"/>
              <a:t>, but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aware</a:t>
            </a:r>
            <a:r>
              <a:rPr lang="fr-CH" dirty="0"/>
              <a:t> of the </a:t>
            </a:r>
            <a:r>
              <a:rPr lang="fr-CH" dirty="0" err="1"/>
              <a:t>walls</a:t>
            </a:r>
            <a:r>
              <a:rPr lang="fr-CH" dirty="0"/>
              <a:t> and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tails</a:t>
            </a:r>
            <a:r>
              <a:rPr lang="fr-CH" dirty="0"/>
              <a:t>. No look at </a:t>
            </a:r>
            <a:r>
              <a:rPr lang="fr-CH" dirty="0" err="1"/>
              <a:t>controller</a:t>
            </a:r>
            <a:r>
              <a:rPr lang="fr-CH" dirty="0"/>
              <a:t>.</a:t>
            </a:r>
          </a:p>
          <a:p>
            <a:r>
              <a:rPr lang="fr-CH" dirty="0" err="1"/>
              <a:t>Here</a:t>
            </a:r>
            <a:r>
              <a:rPr lang="fr-CH" dirty="0"/>
              <a:t> 4 </a:t>
            </a:r>
            <a:r>
              <a:rPr lang="fr-CH" dirty="0" err="1"/>
              <a:t>players</a:t>
            </a:r>
            <a:endParaRPr lang="fr-CH" dirty="0"/>
          </a:p>
          <a:p>
            <a:endParaRPr lang="fr-CH" dirty="0"/>
          </a:p>
          <a:p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could</a:t>
            </a:r>
            <a:r>
              <a:rPr lang="fr-CH" dirty="0"/>
              <a:t> use </a:t>
            </a:r>
            <a:r>
              <a:rPr lang="fr-CH" dirty="0" err="1"/>
              <a:t>our</a:t>
            </a:r>
            <a:r>
              <a:rPr lang="fr-CH" dirty="0"/>
              <a:t> phone for more </a:t>
            </a:r>
            <a:r>
              <a:rPr lang="fr-CH" dirty="0" err="1"/>
              <a:t>than</a:t>
            </a:r>
            <a:r>
              <a:rPr lang="fr-CH" dirty="0"/>
              <a:t> </a:t>
            </a:r>
            <a:r>
              <a:rPr lang="fr-CH" dirty="0" err="1"/>
              <a:t>just</a:t>
            </a:r>
            <a:r>
              <a:rPr lang="fr-CH" dirty="0"/>
              <a:t> basic input data, </a:t>
            </a:r>
            <a:r>
              <a:rPr lang="fr-CH" dirty="0" err="1"/>
              <a:t>personal</a:t>
            </a:r>
            <a:r>
              <a:rPr lang="fr-CH" dirty="0"/>
              <a:t> information</a:t>
            </a:r>
          </a:p>
          <a:p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Domino: You have dominos in </a:t>
            </a:r>
            <a:r>
              <a:rPr lang="fr-CH" dirty="0" err="1"/>
              <a:t>your</a:t>
            </a:r>
            <a:r>
              <a:rPr lang="fr-CH" dirty="0"/>
              <a:t> hand, </a:t>
            </a:r>
            <a:r>
              <a:rPr lang="fr-CH" dirty="0" err="1"/>
              <a:t>cards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values,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</a:t>
            </a:r>
            <a:r>
              <a:rPr lang="fr-CH" dirty="0" err="1"/>
              <a:t>empty</a:t>
            </a:r>
            <a:r>
              <a:rPr lang="fr-CH" dirty="0"/>
              <a:t> </a:t>
            </a:r>
            <a:r>
              <a:rPr lang="fr-CH" dirty="0" err="1"/>
              <a:t>your</a:t>
            </a:r>
            <a:r>
              <a:rPr lang="fr-CH" dirty="0"/>
              <a:t> hand by </a:t>
            </a:r>
            <a:r>
              <a:rPr lang="fr-CH" dirty="0" err="1"/>
              <a:t>placing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on the </a:t>
            </a:r>
            <a:r>
              <a:rPr lang="fr-CH" dirty="0" err="1"/>
              <a:t>board</a:t>
            </a:r>
            <a:r>
              <a:rPr lang="fr-CH" dirty="0"/>
              <a:t> in </a:t>
            </a:r>
            <a:r>
              <a:rPr lang="fr-CH" dirty="0" err="1"/>
              <a:t>turn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the smartphone </a:t>
            </a:r>
            <a:r>
              <a:rPr lang="fr-CH" dirty="0" err="1"/>
              <a:t>is</a:t>
            </a:r>
            <a:r>
              <a:rPr lang="fr-CH" dirty="0"/>
              <a:t> at the </a:t>
            </a:r>
            <a:r>
              <a:rPr lang="fr-CH" dirty="0" err="1"/>
              <a:t>core</a:t>
            </a:r>
            <a:r>
              <a:rPr lang="fr-CH" dirty="0"/>
              <a:t> of the </a:t>
            </a:r>
            <a:r>
              <a:rPr lang="fr-CH" dirty="0" err="1"/>
              <a:t>game</a:t>
            </a:r>
            <a:r>
              <a:rPr lang="fr-CH" dirty="0"/>
              <a:t>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look at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during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999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</a:t>
            </a:r>
            <a:r>
              <a:rPr lang="fr-CH" dirty="0" err="1"/>
              <a:t>game</a:t>
            </a:r>
            <a:r>
              <a:rPr lang="fr-CH" dirty="0"/>
              <a:t>: You </a:t>
            </a:r>
            <a:r>
              <a:rPr lang="fr-CH" dirty="0" err="1"/>
              <a:t>play</a:t>
            </a:r>
            <a:r>
              <a:rPr lang="fr-CH" dirty="0"/>
              <a:t> as a </a:t>
            </a:r>
            <a:r>
              <a:rPr lang="fr-CH" dirty="0" err="1"/>
              <a:t>little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whose</a:t>
            </a:r>
            <a:r>
              <a:rPr lang="fr-CH" dirty="0"/>
              <a:t> goal </a:t>
            </a:r>
            <a:r>
              <a:rPr lang="fr-CH" dirty="0" err="1"/>
              <a:t>is</a:t>
            </a:r>
            <a:r>
              <a:rPr lang="fr-CH" dirty="0"/>
              <a:t> to </a:t>
            </a:r>
            <a:r>
              <a:rPr lang="fr-CH" dirty="0" err="1"/>
              <a:t>eat</a:t>
            </a:r>
            <a:r>
              <a:rPr lang="fr-CH" dirty="0"/>
              <a:t> </a:t>
            </a:r>
            <a:r>
              <a:rPr lang="fr-CH" dirty="0" err="1"/>
              <a:t>apple</a:t>
            </a:r>
            <a:r>
              <a:rPr lang="fr-CH" dirty="0"/>
              <a:t> to </a:t>
            </a:r>
            <a:r>
              <a:rPr lang="fr-CH" dirty="0" err="1"/>
              <a:t>grow</a:t>
            </a:r>
            <a:r>
              <a:rPr lang="fr-CH" dirty="0"/>
              <a:t> </a:t>
            </a:r>
            <a:r>
              <a:rPr lang="fr-CH" dirty="0" err="1"/>
              <a:t>bigger</a:t>
            </a:r>
            <a:r>
              <a:rPr lang="fr-CH" dirty="0"/>
              <a:t>, but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aware</a:t>
            </a:r>
            <a:r>
              <a:rPr lang="fr-CH" dirty="0"/>
              <a:t> of the </a:t>
            </a:r>
            <a:r>
              <a:rPr lang="fr-CH" dirty="0" err="1"/>
              <a:t>walls</a:t>
            </a:r>
            <a:r>
              <a:rPr lang="fr-CH" dirty="0"/>
              <a:t> and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tails</a:t>
            </a:r>
            <a:r>
              <a:rPr lang="fr-CH" dirty="0"/>
              <a:t>. No look at </a:t>
            </a:r>
            <a:r>
              <a:rPr lang="fr-CH" dirty="0" err="1"/>
              <a:t>controller</a:t>
            </a:r>
            <a:r>
              <a:rPr lang="fr-CH" dirty="0"/>
              <a:t>.</a:t>
            </a:r>
          </a:p>
          <a:p>
            <a:r>
              <a:rPr lang="fr-CH" dirty="0" err="1"/>
              <a:t>Here</a:t>
            </a:r>
            <a:r>
              <a:rPr lang="fr-CH" dirty="0"/>
              <a:t> 4 </a:t>
            </a:r>
            <a:r>
              <a:rPr lang="fr-CH" dirty="0" err="1"/>
              <a:t>players</a:t>
            </a:r>
            <a:endParaRPr lang="fr-CH" dirty="0"/>
          </a:p>
          <a:p>
            <a:endParaRPr lang="fr-CH" dirty="0"/>
          </a:p>
          <a:p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could</a:t>
            </a:r>
            <a:r>
              <a:rPr lang="fr-CH" dirty="0"/>
              <a:t> use </a:t>
            </a:r>
            <a:r>
              <a:rPr lang="fr-CH" dirty="0" err="1"/>
              <a:t>our</a:t>
            </a:r>
            <a:r>
              <a:rPr lang="fr-CH" dirty="0"/>
              <a:t> phone for more </a:t>
            </a:r>
            <a:r>
              <a:rPr lang="fr-CH" dirty="0" err="1"/>
              <a:t>than</a:t>
            </a:r>
            <a:r>
              <a:rPr lang="fr-CH" dirty="0"/>
              <a:t> </a:t>
            </a:r>
            <a:r>
              <a:rPr lang="fr-CH" dirty="0" err="1"/>
              <a:t>just</a:t>
            </a:r>
            <a:r>
              <a:rPr lang="fr-CH" dirty="0"/>
              <a:t> basic input data, </a:t>
            </a:r>
            <a:r>
              <a:rPr lang="fr-CH" dirty="0" err="1"/>
              <a:t>personal</a:t>
            </a:r>
            <a:r>
              <a:rPr lang="fr-CH" dirty="0"/>
              <a:t> information</a:t>
            </a:r>
          </a:p>
          <a:p>
            <a:endParaRPr lang="fr-CH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Domino: You have dominos in </a:t>
            </a:r>
            <a:r>
              <a:rPr lang="fr-CH" dirty="0" err="1"/>
              <a:t>your</a:t>
            </a:r>
            <a:r>
              <a:rPr lang="fr-CH" dirty="0"/>
              <a:t> hand, </a:t>
            </a:r>
            <a:r>
              <a:rPr lang="fr-CH" dirty="0" err="1"/>
              <a:t>cards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values,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</a:t>
            </a:r>
            <a:r>
              <a:rPr lang="fr-CH" dirty="0" err="1"/>
              <a:t>empty</a:t>
            </a:r>
            <a:r>
              <a:rPr lang="fr-CH" dirty="0"/>
              <a:t> </a:t>
            </a:r>
            <a:r>
              <a:rPr lang="fr-CH" dirty="0" err="1"/>
              <a:t>your</a:t>
            </a:r>
            <a:r>
              <a:rPr lang="fr-CH" dirty="0"/>
              <a:t> hand by </a:t>
            </a:r>
            <a:r>
              <a:rPr lang="fr-CH" dirty="0" err="1"/>
              <a:t>placing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on the </a:t>
            </a:r>
            <a:r>
              <a:rPr lang="fr-CH" dirty="0" err="1"/>
              <a:t>board</a:t>
            </a:r>
            <a:r>
              <a:rPr lang="fr-CH" dirty="0"/>
              <a:t> in </a:t>
            </a:r>
            <a:r>
              <a:rPr lang="fr-CH" dirty="0" err="1"/>
              <a:t>turn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the smartphone </a:t>
            </a:r>
            <a:r>
              <a:rPr lang="fr-CH" dirty="0" err="1"/>
              <a:t>is</a:t>
            </a:r>
            <a:r>
              <a:rPr lang="fr-CH" dirty="0"/>
              <a:t> at the </a:t>
            </a:r>
            <a:r>
              <a:rPr lang="fr-CH" dirty="0" err="1"/>
              <a:t>core</a:t>
            </a:r>
            <a:r>
              <a:rPr lang="fr-CH" dirty="0"/>
              <a:t> of the </a:t>
            </a:r>
            <a:r>
              <a:rPr lang="fr-CH" dirty="0" err="1"/>
              <a:t>game</a:t>
            </a:r>
            <a:r>
              <a:rPr lang="fr-CH" dirty="0"/>
              <a:t>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look at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during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64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fire.com/ios-android-users/" TargetMode="External"/><Relationship Id="rId2" Type="http://schemas.openxmlformats.org/officeDocument/2006/relationships/hyperlink" Target="https://lpesports.com/e-sports-news/the-video-games-industry-is-bigger-than-hollywood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amesforyoungminds.com/blog/2018/10/15/rummikub-a-classic-rummy-based-tile-ga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524729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err="1">
                <a:latin typeface="Lucida Sans" pitchFamily="34" charset="0"/>
                <a:cs typeface="Lucida Sans Unicode" pitchFamily="34" charset="0"/>
              </a:rPr>
              <a:t>Generic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Smartphone Game Controller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84419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Bachelor Thesis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Flückiger Quentin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3C0E344-9ABB-4EBD-A944-2B6ABB8A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226"/>
            <a:ext cx="10121461" cy="37955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BFF07D-D3A4-400D-A262-DB92EB0FE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/>
              <a:t>Using</a:t>
            </a:r>
            <a:r>
              <a:rPr lang="fr-CH" dirty="0"/>
              <a:t> Unity3D</a:t>
            </a:r>
          </a:p>
          <a:p>
            <a:r>
              <a:rPr lang="fr-CH" dirty="0" err="1"/>
              <a:t>Generic</a:t>
            </a:r>
            <a:endParaRPr lang="fr-CH" dirty="0"/>
          </a:p>
          <a:p>
            <a:r>
              <a:rPr lang="fr-CH" dirty="0" err="1"/>
              <a:t>Implemented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as </a:t>
            </a:r>
            <a:r>
              <a:rPr lang="fr-CH" dirty="0" err="1"/>
              <a:t>example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0740F6-FD0E-4301-8598-888761464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Framework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0863C-D714-4E66-8264-C421A4E2B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845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Games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769621-B6B2-43EE-9C0C-B5E234DB830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  <a:p>
            <a:pPr lvl="1"/>
            <a:r>
              <a:rPr lang="en-US" dirty="0"/>
              <a:t>1-4 players</a:t>
            </a:r>
          </a:p>
          <a:p>
            <a:pPr lvl="1"/>
            <a:r>
              <a:rPr lang="en-US" dirty="0"/>
              <a:t>Simple rules</a:t>
            </a:r>
          </a:p>
          <a:p>
            <a:pPr lvl="1"/>
            <a:r>
              <a:rPr lang="en-US" dirty="0"/>
              <a:t>Simple controller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11</a:t>
            </a:fld>
            <a:endParaRPr lang="de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BB32CA-BB41-4ABD-B213-AEA7DEE46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599" y="1179384"/>
            <a:ext cx="8577810" cy="48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51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Games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E117F6E-6DB9-4DB2-937C-484B4C5C408D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Domino Game</a:t>
            </a:r>
          </a:p>
          <a:p>
            <a:pPr lvl="1"/>
            <a:r>
              <a:rPr lang="en-US" dirty="0"/>
              <a:t>2 players</a:t>
            </a:r>
          </a:p>
          <a:p>
            <a:pPr lvl="1"/>
            <a:r>
              <a:rPr lang="en-US" dirty="0"/>
              <a:t>Kind of a card game</a:t>
            </a:r>
          </a:p>
          <a:p>
            <a:pPr lvl="1"/>
            <a:r>
              <a:rPr lang="en-US" dirty="0"/>
              <a:t>Smarter controller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4FBCCB-3C8F-408E-8537-DED3371D604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12</a:t>
            </a:fld>
            <a:endParaRPr lang="de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F9A4885-C76C-45F5-BDE2-C8D165DB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32000"/>
            <a:ext cx="4456151" cy="48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Controllers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FA9048-9089-48B4-8D9C-4E617F128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Controller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B2A79-EB51-4DCF-B151-703B005DC10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fr-CH" dirty="0"/>
              <a:t>Domino Controller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46203CA8-62D5-46C6-823E-4FB12390D3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6240635" y="1331913"/>
            <a:ext cx="5425730" cy="4067175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1572B7-B37C-435D-8375-C30FD7E3644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853B21B8-EC19-437D-956C-B9E2193DE066}" type="slidenum">
              <a:rPr lang="de-CH" smtClean="0"/>
              <a:pPr>
                <a:defRPr/>
              </a:pPr>
              <a:t>13</a:t>
            </a:fld>
            <a:endParaRPr lang="de-CH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819FAA3-9235-4154-9F9C-AC2A2C17E4E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478113" y="1331913"/>
            <a:ext cx="5454099" cy="4067175"/>
          </a:xfrm>
        </p:spPr>
      </p:pic>
    </p:spTree>
    <p:extLst>
      <p:ext uri="{BB962C8B-B14F-4D97-AF65-F5344CB8AC3E}">
        <p14:creationId xmlns:p14="http://schemas.microsoft.com/office/powerpoint/2010/main" val="262949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Demo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199F4D-956D-4E15-94AE-59D826D957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420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pPr lvl="1"/>
            <a:r>
              <a:rPr lang="fr-CH" dirty="0"/>
              <a:t>T</a:t>
            </a:r>
            <a:r>
              <a:rPr lang="en-US" dirty="0" err="1"/>
              <a:t>echnical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15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DA8897-AD3B-4488-9B2D-7E4F3DB2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937" y="368847"/>
            <a:ext cx="5576532" cy="59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pPr lvl="1"/>
            <a:r>
              <a:rPr lang="en-US" dirty="0"/>
              <a:t>Technical</a:t>
            </a:r>
          </a:p>
          <a:p>
            <a:pPr lvl="1"/>
            <a:r>
              <a:rPr lang="en-US" dirty="0"/>
              <a:t>Conceptual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16</a:t>
            </a:fld>
            <a:endParaRPr lang="de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B03A3D-70FD-4337-928F-0FD0DFD30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25" y="1957575"/>
            <a:ext cx="73342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8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pPr lvl="1"/>
            <a:r>
              <a:rPr lang="en-US" dirty="0"/>
              <a:t>Technical</a:t>
            </a:r>
          </a:p>
          <a:p>
            <a:pPr lvl="1"/>
            <a:r>
              <a:rPr lang="en-US" dirty="0"/>
              <a:t>Conceptual</a:t>
            </a:r>
          </a:p>
          <a:p>
            <a:pPr lvl="1"/>
            <a:endParaRPr lang="en-US" dirty="0"/>
          </a:p>
          <a:p>
            <a:r>
              <a:rPr lang="en-US" dirty="0"/>
              <a:t>Reusability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CEA65-4195-4A4F-97FC-DD685E8B9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2162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698" y="3159000"/>
            <a:ext cx="5108477" cy="540000"/>
          </a:xfrm>
        </p:spPr>
        <p:txBody>
          <a:bodyPr/>
          <a:lstStyle/>
          <a:p>
            <a:pPr algn="ctr"/>
            <a:r>
              <a:rPr lang="fr-CH" dirty="0"/>
              <a:t>Question(s)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D16918-9050-4986-BC3E-8475D66AD4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4323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3BCB9B4-FEB8-4D0C-812F-4455B1994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1. </a:t>
            </a:r>
            <a:r>
              <a:rPr lang="fr-CH" dirty="0">
                <a:hlinkClick r:id="rId2"/>
              </a:rPr>
              <a:t>https://lpesports.com/e-sports-news/the-video-games-industry-is-bigger-than-hollywood</a:t>
            </a:r>
            <a:endParaRPr lang="fr-CH" dirty="0"/>
          </a:p>
          <a:p>
            <a:r>
              <a:rPr lang="fr-CH" dirty="0"/>
              <a:t>2. </a:t>
            </a:r>
            <a:r>
              <a:rPr lang="en-US" dirty="0">
                <a:hlinkClick r:id="rId3"/>
              </a:rPr>
              <a:t>https://buildfire.com/ios-android-users/</a:t>
            </a:r>
            <a:endParaRPr lang="en-US" dirty="0"/>
          </a:p>
          <a:p>
            <a:r>
              <a:rPr lang="fr-CH" dirty="0"/>
              <a:t>3</a:t>
            </a:r>
            <a:r>
              <a:rPr lang="en-US" dirty="0"/>
              <a:t>. </a:t>
            </a:r>
            <a:r>
              <a:rPr lang="en-US" dirty="0">
                <a:hlinkClick r:id="rId4"/>
              </a:rPr>
              <a:t>https://www.gamesforyoungminds.com/blog/2018/10/15/rummikub-a-classic-rummy-based-tile-game</a:t>
            </a:r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3B9DF88-3D7E-4A0A-B412-BE0E78DD5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Sources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DD0A49-CFFF-43A0-B8B3-A9D778F7C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872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275B9C-2E38-4F02-8C81-768BB070377B}"/>
              </a:ext>
            </a:extLst>
          </p:cNvPr>
          <p:cNvSpPr/>
          <p:nvPr/>
        </p:nvSpPr>
        <p:spPr>
          <a:xfrm>
            <a:off x="189571" y="6200078"/>
            <a:ext cx="9344722" cy="46583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0FF80A5-6B75-4439-896C-126C063B31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21276" y="36385"/>
            <a:ext cx="8965322" cy="6785230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23DF4C-DE16-48F7-A944-BCA11BE61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8713" y="6300788"/>
            <a:ext cx="2849562" cy="365125"/>
          </a:xfrm>
        </p:spPr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3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Device</a:t>
            </a:r>
            <a:r>
              <a:rPr lang="fr-CH" dirty="0"/>
              <a:t> </a:t>
            </a:r>
            <a:r>
              <a:rPr lang="fr-CH" dirty="0" err="1"/>
              <a:t>based</a:t>
            </a:r>
            <a:r>
              <a:rPr lang="fr-CH" dirty="0"/>
              <a:t> </a:t>
            </a:r>
            <a:r>
              <a:rPr lang="fr-CH" dirty="0" err="1"/>
              <a:t>comparison</a:t>
            </a:r>
            <a:endParaRPr lang="fr-CH" dirty="0"/>
          </a:p>
        </p:txBody>
      </p:sp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882B02B2-0CD4-4364-9810-3F5166C64D1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14961628"/>
              </p:ext>
            </p:extLst>
          </p:nvPr>
        </p:nvGraphicFramePr>
        <p:xfrm>
          <a:off x="457199" y="1331913"/>
          <a:ext cx="11249025" cy="47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A02D283-DC0E-41D9-A6A5-1C6D164B4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271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Revenue comparison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DB64839-1F1A-4C4F-8EDF-C9800621A6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046380"/>
            <a:ext cx="9657545" cy="5811620"/>
          </a:xfr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857F7F1-10B1-4CB9-87CC-934A15178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939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a smart controller for video games played on computer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5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F5CA7D-EF99-4001-A28B-EEDCCB6B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837" y="2540219"/>
            <a:ext cx="5668199" cy="237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2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a smart controller for video games played on computer</a:t>
            </a:r>
          </a:p>
          <a:p>
            <a:r>
              <a:rPr lang="en-US" dirty="0"/>
              <a:t>Multiplayer games</a:t>
            </a:r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6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AB22AB-D3B7-4791-B974-498D3911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0" y="2214750"/>
            <a:ext cx="31146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7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a smart controller for video games played on computer</a:t>
            </a:r>
          </a:p>
          <a:p>
            <a:r>
              <a:rPr lang="en-US" dirty="0"/>
              <a:t>Multiplayer games</a:t>
            </a:r>
          </a:p>
          <a:p>
            <a:r>
              <a:rPr lang="en-US" dirty="0"/>
              <a:t>Generic platform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A7977-7543-4670-AE60-474E91FE2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BBA3E3-87DC-4301-8550-86AFCD7A0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84" y="2517579"/>
            <a:ext cx="7204841" cy="36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BFF07D-D3A4-400D-A262-DB92EB0FE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/>
              <a:t>Using</a:t>
            </a:r>
            <a:r>
              <a:rPr lang="fr-CH" dirty="0"/>
              <a:t> Unity3D</a:t>
            </a:r>
          </a:p>
          <a:p>
            <a:r>
              <a:rPr lang="fr-CH" dirty="0" err="1"/>
              <a:t>Generic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0740F6-FD0E-4301-8598-888761464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Framework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0863C-D714-4E66-8264-C421A4E2B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8</a:t>
            </a:fld>
            <a:endParaRPr lang="de-CH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0685F9C-DACE-4CF1-8A32-34AB1BA3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091" y="1594994"/>
            <a:ext cx="603969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BFF07D-D3A4-400D-A262-DB92EB0FEA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/>
              <a:t>Using</a:t>
            </a:r>
            <a:r>
              <a:rPr lang="fr-CH" dirty="0"/>
              <a:t> Unity3D</a:t>
            </a:r>
          </a:p>
          <a:p>
            <a:r>
              <a:rPr lang="fr-CH" dirty="0" err="1"/>
              <a:t>Generic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50740F6-FD0E-4301-8598-888761464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Framework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0863C-D714-4E66-8264-C421A4E2B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0685F9C-DACE-4CF1-8A32-34AB1BA3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010" y="1594994"/>
            <a:ext cx="602385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1401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a324999b-a562-434c-9e36-ccb21447b81e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95d96d0e05fc522efab3992e9c437c0b">
  <xsd:schema xmlns:xsd="http://www.w3.org/2001/XMLSchema" xmlns:xs="http://www.w3.org/2001/XMLSchema" xmlns:p="http://schemas.microsoft.com/office/2006/metadata/properties" xmlns:ns2="a324999b-a562-434c-9e36-ccb21447b81e" xmlns:ns3="2551ef7e-3b29-44d1-a8ad-ef34c26bfc60" targetNamespace="http://schemas.microsoft.com/office/2006/metadata/properties" ma:root="true" ma:fieldsID="684ec3e90215676da2dbe90943c797d9" ns2:_="" ns3:_="">
    <xsd:import namespace="a324999b-a562-434c-9e36-ccb21447b81e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24999b-a562-434c-9e36-ccb21447b81e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85437-8812-4ABE-89CE-3E49C89E0BF6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551ef7e-3b29-44d1-a8ad-ef34c26bfc60"/>
    <ds:schemaRef ds:uri="http://purl.org/dc/dcmitype/"/>
    <ds:schemaRef ds:uri="a324999b-a562-434c-9e36-ccb21447b81e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C6FB82-A15F-47C0-8C73-E5599F1DA4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24999b-a562-434c-9e36-ccb21447b81e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 (1)</Template>
  <TotalTime>1181</TotalTime>
  <Words>838</Words>
  <Application>Microsoft Office PowerPoint</Application>
  <PresentationFormat>Personnalisé</PresentationFormat>
  <Paragraphs>129</Paragraphs>
  <Slides>19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BFH_PPT_Vorlage_16-9</vt:lpstr>
      <vt:lpstr>Generic Smartphone Game Controller</vt:lpstr>
      <vt:lpstr>Présentation PowerPoint</vt:lpstr>
      <vt:lpstr>Device based comparison</vt:lpstr>
      <vt:lpstr>Revenue comparison</vt:lpstr>
      <vt:lpstr>Goals</vt:lpstr>
      <vt:lpstr>Goals</vt:lpstr>
      <vt:lpstr>Goals</vt:lpstr>
      <vt:lpstr>Framework</vt:lpstr>
      <vt:lpstr>Framework</vt:lpstr>
      <vt:lpstr>Framework</vt:lpstr>
      <vt:lpstr>Games</vt:lpstr>
      <vt:lpstr>Games</vt:lpstr>
      <vt:lpstr>Controllers</vt:lpstr>
      <vt:lpstr>Demo</vt:lpstr>
      <vt:lpstr>Conclusion</vt:lpstr>
      <vt:lpstr>Conclusion</vt:lpstr>
      <vt:lpstr>Conclusion</vt:lpstr>
      <vt:lpstr>Question(s) ?</vt:lpstr>
      <vt:lpstr>Sources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Flückiger Quentin</dc:creator>
  <dc:description> </dc:description>
  <cp:lastModifiedBy>Flückiger Quentin</cp:lastModifiedBy>
  <cp:revision>68</cp:revision>
  <cp:lastPrinted>2013-08-23T11:57:04Z</cp:lastPrinted>
  <dcterms:created xsi:type="dcterms:W3CDTF">2019-05-20T20:57:58Z</dcterms:created>
  <dcterms:modified xsi:type="dcterms:W3CDTF">2019-06-12T19:06:05Z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